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57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778A0B-7A3B-4F39-87CB-401851A8389E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B4717-5E63-41E3-A24F-317F992AD78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089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BB4717-5E63-41E3-A24F-317F992AD781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8887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aeromobile, mappa&#10;&#10;Descrizione generata automaticamente">
            <a:extLst>
              <a:ext uri="{FF2B5EF4-FFF2-40B4-BE49-F238E27FC236}">
                <a16:creationId xmlns:a16="http://schemas.microsoft.com/office/drawing/2014/main" id="{95754FBB-5807-7CA8-C775-A3F439612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calzature, uomo&#10;&#10;Descrizione generata automaticamente">
            <a:extLst>
              <a:ext uri="{FF2B5EF4-FFF2-40B4-BE49-F238E27FC236}">
                <a16:creationId xmlns:a16="http://schemas.microsoft.com/office/drawing/2014/main" id="{012E132B-13BA-2EB0-5A3D-D208B8DAC3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Viso umano, interno&#10;&#10;Descrizione generata automaticamente">
            <a:extLst>
              <a:ext uri="{FF2B5EF4-FFF2-40B4-BE49-F238E27FC236}">
                <a16:creationId xmlns:a16="http://schemas.microsoft.com/office/drawing/2014/main" id="{8E531344-BA2F-62E2-D628-27B2687AC6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testo, calligrafia, forniture per ufficio&#10;&#10;Descrizione generata automaticamente">
            <a:extLst>
              <a:ext uri="{FF2B5EF4-FFF2-40B4-BE49-F238E27FC236}">
                <a16:creationId xmlns:a16="http://schemas.microsoft.com/office/drawing/2014/main" id="{0FB931BA-B1ED-24C5-DB5C-7F37CB2C3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edificio, pialla/aereo, aeromobile, aviazione&#10;&#10;Descrizione generata automaticamente">
            <a:extLst>
              <a:ext uri="{FF2B5EF4-FFF2-40B4-BE49-F238E27FC236}">
                <a16:creationId xmlns:a16="http://schemas.microsoft.com/office/drawing/2014/main" id="{7A947EDE-28F0-8551-5320-6959ACCD1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vestiti, Apprendimento, interno&#10;&#10;Descrizione generata automaticamente">
            <a:extLst>
              <a:ext uri="{FF2B5EF4-FFF2-40B4-BE49-F238E27FC236}">
                <a16:creationId xmlns:a16="http://schemas.microsoft.com/office/drawing/2014/main" id="{5E008723-D20E-1811-BF68-31F7BB7FA9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6</Words>
  <Application>Microsoft Office PowerPoint</Application>
  <PresentationFormat>Widescreen</PresentationFormat>
  <Paragraphs>3</Paragraphs>
  <Slides>6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2024-11-19T14:17:39Z</dcterms:modified>
</cp:coreProperties>
</file>